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0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an ever  responsible mobile-app concept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>
            <a:endCxn id="179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background, foreground showing local data(payload)</a:t>
            </a:r>
          </a:p>
        </p:txBody>
      </p:sp>
      <p:cxnSp>
        <p:nvCxnSpPr>
          <p:cNvPr id="191" name="Shape 191"/>
          <p:cNvCxnSpPr>
            <a:stCxn id="189" idx="3"/>
            <a:endCxn id="190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73" y="3360075"/>
            <a:ext cx="2781801" cy="1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No long-loading”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770550" y="1238600"/>
            <a:ext cx="47892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Page(doc 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but not all.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source-code you see too many data-sources and Different ways to request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>
            <a:stCxn id="111" idx="3"/>
            <a:endCxn id="112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7" name="Shape 127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" name="Shape 129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" name="Shape 130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>
            <a:stCxn id="143" idx="3"/>
            <a:endCxn id="145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" name="Shape 148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0" name="Shape 150"/>
          <p:cNvCxnSpPr>
            <a:stCxn id="145" idx="0"/>
            <a:endCxn id="149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>
            <a:stCxn id="146" idx="0"/>
            <a:endCxn id="149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5" idx="2"/>
            <a:endCxn id="146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